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171" autoAdjust="0"/>
    <p:restoredTop sz="94660"/>
  </p:normalViewPr>
  <p:slideViewPr>
    <p:cSldViewPr snapToGrid="0">
      <p:cViewPr>
        <p:scale>
          <a:sx n="50" d="100"/>
          <a:sy n="50" d="100"/>
        </p:scale>
        <p:origin x="966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9B9B7-6A0E-4863-9C5B-DD90FA0DD6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6BE6B4-E9C2-4B43-824D-E8992F45BC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5AD4F5-19FD-43C7-9BC9-3FDD066C1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B175-3808-4F5E-AEE3-B09FEFC9FBF3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387BEE-6A95-4AB6-959F-E02C162AD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7F3E3B-E12A-424A-B39F-176BB27FC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A0605-730F-493B-83BD-C49ABD73D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259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0E0F6-3CB9-4B09-A300-BAD156646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1BBE4E-4C71-46DA-9417-FBFDF4E865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8D483E-CFD5-4B96-923A-EEBB56297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B175-3808-4F5E-AEE3-B09FEFC9FBF3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23845-9547-4388-96C7-78003667C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36801E-0A05-40E8-BEED-AE43D36AF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A0605-730F-493B-83BD-C49ABD73D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0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918CD7-B125-42F1-9998-8E7EA1C82B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3A89ED-6264-4A81-A367-7FD5A4C636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5B2ECA-C399-4577-B8F2-8A4FC55F5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B175-3808-4F5E-AEE3-B09FEFC9FBF3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82254A-017D-4131-9697-F223F3A19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8957BF-9483-4D09-85D0-E8EAD823B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A0605-730F-493B-83BD-C49ABD73D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50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F4E6C-CD1C-43DD-A3A8-53B9B716C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A9CD6-8ACD-4790-B99A-42CCB4031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A6F20F-88FF-426C-9DE0-0D4ECF73C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B175-3808-4F5E-AEE3-B09FEFC9FBF3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3DAD81-4D71-4551-A450-6EBE549D8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5549CD-3B53-413D-824F-32822CC30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A0605-730F-493B-83BD-C49ABD73D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720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6069D-E279-42C3-A9D4-D4372E513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86518A-BAB2-4CC5-A376-40B0DBC48E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F6B4F4-6741-452A-B45F-B80DBDDEB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B175-3808-4F5E-AEE3-B09FEFC9FBF3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7DDADE-ECF7-4D7F-863C-5071C88EF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F582F6-A038-472A-AC64-831CE6A10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A0605-730F-493B-83BD-C49ABD73D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474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57110-084E-4393-AFA1-B687C0B13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FEE87-9DF2-4907-9484-F9C1B4850C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1D46D0-358C-4EF1-94CA-9CF66C094E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31F367-AA18-4F9A-83AC-0558314F8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B175-3808-4F5E-AEE3-B09FEFC9FBF3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0630CD-B737-4669-B7BE-0934FE218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15881F-4204-4B8F-88F5-E0A8D3D23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A0605-730F-493B-83BD-C49ABD73D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250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C374E-49ED-443A-8ED9-448AE2535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3C3837-7741-4505-B41F-5B4796C56F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D9FCE4-D3B5-412F-89D1-89FA2D297C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487CD9-5C1A-4BBD-829C-CC36DC932C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6D541-6FDF-4002-9519-D9AE8D0652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D74EE8-6348-4073-8D18-6C0BF0206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B175-3808-4F5E-AEE3-B09FEFC9FBF3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4C4012-F926-42FE-A3E7-573D5B90B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4D319A-5A9B-465F-8A41-D4DF719A9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A0605-730F-493B-83BD-C49ABD73D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13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808EB-542C-47A9-B678-93E31564D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264DFE-EE5C-4039-B138-D1D7624DD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B175-3808-4F5E-AEE3-B09FEFC9FBF3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3030F4-723D-46F3-9DAD-F81F97441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516E1E-F3C4-412A-84AA-98055B6F4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A0605-730F-493B-83BD-C49ABD73D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40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6C81F1-C11B-466F-9A31-F323EC2F7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B175-3808-4F5E-AEE3-B09FEFC9FBF3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1699DC-C168-49A5-98AE-B0391DEA1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56B295-A3B4-4C76-B49C-8B7E970E0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A0605-730F-493B-83BD-C49ABD73D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088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5FB09-766C-45D3-B743-3183079E1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BC7FA3-E788-4412-8A41-4D5BD13EDA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E04B2-9C78-4B7A-8501-CBF2509B8B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2E910C-2231-4CDF-A56C-C70200B3B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B175-3808-4F5E-AEE3-B09FEFC9FBF3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E4AE0E-C5D4-4582-B92B-B7B58DF98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880AA3-F1D7-4E89-B508-DACEB3FB0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A0605-730F-493B-83BD-C49ABD73D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891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F1DC0-764E-41E9-AE23-F9BE4E7A9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514067-BCB5-41AF-A77B-1F04307604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6442DF-FED1-4D38-9F3C-9C5ECCDD2C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3717B0-6C14-4960-BC40-715CD0C67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B175-3808-4F5E-AEE3-B09FEFC9FBF3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34450E-7395-4C57-B40C-D86DDEF01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920CA4-902A-4FC1-B93A-14C7AE3F2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A0605-730F-493B-83BD-C49ABD73D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096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82BECA-9538-4A62-9151-C1842B63A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971D5C-E58B-4E3E-9F85-90B922E641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38D758-543F-496B-8FD4-9A669F566E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BB175-3808-4F5E-AEE3-B09FEFC9FBF3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AEEAF4-352E-4BA4-BDB2-C92F387DFC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8EAC93-2F1A-4DB4-BFFC-3101B0588B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A0605-730F-493B-83BD-C49ABD73D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278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>
            <a:extLst>
              <a:ext uri="{FF2B5EF4-FFF2-40B4-BE49-F238E27FC236}">
                <a16:creationId xmlns:a16="http://schemas.microsoft.com/office/drawing/2014/main" id="{59D227D1-A7D6-46FD-A847-B985624DB409}"/>
              </a:ext>
            </a:extLst>
          </p:cNvPr>
          <p:cNvSpPr/>
          <p:nvPr/>
        </p:nvSpPr>
        <p:spPr>
          <a:xfrm rot="19130628">
            <a:off x="3669802" y="4025879"/>
            <a:ext cx="220089" cy="1974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AAFDB5D-47E4-4EAE-8A64-E45ECBC67C2F}"/>
              </a:ext>
            </a:extLst>
          </p:cNvPr>
          <p:cNvSpPr/>
          <p:nvPr/>
        </p:nvSpPr>
        <p:spPr>
          <a:xfrm rot="433165">
            <a:off x="8247900" y="1412332"/>
            <a:ext cx="294438" cy="13163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54B886D7-E38C-41A8-A72B-925E00A97306}"/>
              </a:ext>
            </a:extLst>
          </p:cNvPr>
          <p:cNvCxnSpPr>
            <a:cxnSpLocks/>
          </p:cNvCxnSpPr>
          <p:nvPr/>
        </p:nvCxnSpPr>
        <p:spPr>
          <a:xfrm flipV="1">
            <a:off x="7394526" y="1324533"/>
            <a:ext cx="464475" cy="2374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angle 105">
            <a:extLst>
              <a:ext uri="{FF2B5EF4-FFF2-40B4-BE49-F238E27FC236}">
                <a16:creationId xmlns:a16="http://schemas.microsoft.com/office/drawing/2014/main" id="{6047A0CF-9B3A-47A4-B706-31BBDDC2E719}"/>
              </a:ext>
            </a:extLst>
          </p:cNvPr>
          <p:cNvSpPr/>
          <p:nvPr/>
        </p:nvSpPr>
        <p:spPr>
          <a:xfrm rot="18789448">
            <a:off x="7690683" y="1276694"/>
            <a:ext cx="204051" cy="21467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01D7DFE9-A87D-47F1-9104-3EC3DBEFD29C}"/>
              </a:ext>
            </a:extLst>
          </p:cNvPr>
          <p:cNvSpPr/>
          <p:nvPr/>
        </p:nvSpPr>
        <p:spPr>
          <a:xfrm rot="19130628">
            <a:off x="4176861" y="3478658"/>
            <a:ext cx="220089" cy="1974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9F7258F4-5832-4313-809B-10FEBCDC1780}"/>
              </a:ext>
            </a:extLst>
          </p:cNvPr>
          <p:cNvSpPr/>
          <p:nvPr/>
        </p:nvSpPr>
        <p:spPr>
          <a:xfrm>
            <a:off x="3708401" y="266700"/>
            <a:ext cx="1778000" cy="49106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view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6BAB1BE-E074-418C-ADE6-1AB58D2FFBCD}"/>
              </a:ext>
            </a:extLst>
          </p:cNvPr>
          <p:cNvSpPr/>
          <p:nvPr/>
        </p:nvSpPr>
        <p:spPr>
          <a:xfrm>
            <a:off x="3965969" y="1923380"/>
            <a:ext cx="1575882" cy="47056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page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107BA18-A7AB-4876-BD8F-0E1767E65416}"/>
              </a:ext>
            </a:extLst>
          </p:cNvPr>
          <p:cNvSpPr/>
          <p:nvPr/>
        </p:nvSpPr>
        <p:spPr>
          <a:xfrm>
            <a:off x="7755467" y="942588"/>
            <a:ext cx="1778000" cy="51718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painter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EC8AAFF-9FBE-40EC-B4D3-59A39DBB574C}"/>
              </a:ext>
            </a:extLst>
          </p:cNvPr>
          <p:cNvSpPr/>
          <p:nvPr/>
        </p:nvSpPr>
        <p:spPr>
          <a:xfrm>
            <a:off x="6155271" y="2322810"/>
            <a:ext cx="1778000" cy="59953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section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3007B49-3E5D-4D2A-906A-991F4A27984D}"/>
              </a:ext>
            </a:extLst>
          </p:cNvPr>
          <p:cNvSpPr/>
          <p:nvPr/>
        </p:nvSpPr>
        <p:spPr>
          <a:xfrm>
            <a:off x="8839199" y="2514600"/>
            <a:ext cx="2269068" cy="44873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html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80449B9-395A-42F3-8C15-EA413228C4C1}"/>
              </a:ext>
            </a:extLst>
          </p:cNvPr>
          <p:cNvSpPr/>
          <p:nvPr/>
        </p:nvSpPr>
        <p:spPr>
          <a:xfrm>
            <a:off x="685800" y="2963333"/>
            <a:ext cx="1778000" cy="62653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template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C7D1A517-6C26-4989-A0F3-2B083C856EA5}"/>
              </a:ext>
            </a:extLst>
          </p:cNvPr>
          <p:cNvSpPr/>
          <p:nvPr/>
        </p:nvSpPr>
        <p:spPr>
          <a:xfrm>
            <a:off x="2736817" y="3149598"/>
            <a:ext cx="1778000" cy="49106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app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732F3C9-3545-4046-8099-34B6508F06B8}"/>
              </a:ext>
            </a:extLst>
          </p:cNvPr>
          <p:cNvSpPr/>
          <p:nvPr/>
        </p:nvSpPr>
        <p:spPr>
          <a:xfrm>
            <a:off x="457199" y="4165596"/>
            <a:ext cx="1642534" cy="44026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welcome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CBDEFEC-2173-4127-A2C7-30A37A352889}"/>
              </a:ext>
            </a:extLst>
          </p:cNvPr>
          <p:cNvCxnSpPr>
            <a:cxnSpLocks/>
          </p:cNvCxnSpPr>
          <p:nvPr/>
        </p:nvCxnSpPr>
        <p:spPr>
          <a:xfrm flipH="1" flipV="1">
            <a:off x="4779871" y="781261"/>
            <a:ext cx="104678" cy="11231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8252AD2A-E0E1-447E-9973-5A0641C7C809}"/>
              </a:ext>
            </a:extLst>
          </p:cNvPr>
          <p:cNvCxnSpPr>
            <a:cxnSpLocks/>
            <a:stCxn id="10" idx="0"/>
          </p:cNvCxnSpPr>
          <p:nvPr/>
        </p:nvCxnSpPr>
        <p:spPr>
          <a:xfrm flipV="1">
            <a:off x="7044271" y="1397519"/>
            <a:ext cx="1122255" cy="9252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3894ABA0-9FFB-43E5-B618-B4C36360FD52}"/>
              </a:ext>
            </a:extLst>
          </p:cNvPr>
          <p:cNvCxnSpPr>
            <a:cxnSpLocks/>
          </p:cNvCxnSpPr>
          <p:nvPr/>
        </p:nvCxnSpPr>
        <p:spPr>
          <a:xfrm flipH="1" flipV="1">
            <a:off x="8839200" y="1412332"/>
            <a:ext cx="694268" cy="11276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>
            <a:extLst>
              <a:ext uri="{FF2B5EF4-FFF2-40B4-BE49-F238E27FC236}">
                <a16:creationId xmlns:a16="http://schemas.microsoft.com/office/drawing/2014/main" id="{41CF2C7A-79AB-4AEA-A3D5-F315FEED6785}"/>
              </a:ext>
            </a:extLst>
          </p:cNvPr>
          <p:cNvSpPr/>
          <p:nvPr/>
        </p:nvSpPr>
        <p:spPr>
          <a:xfrm>
            <a:off x="2174234" y="4886318"/>
            <a:ext cx="1176865" cy="49106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smart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76DDA02A-AF5D-4C5C-B5FF-BAE09CD76AE6}"/>
              </a:ext>
            </a:extLst>
          </p:cNvPr>
          <p:cNvCxnSpPr>
            <a:endCxn id="14" idx="4"/>
          </p:cNvCxnSpPr>
          <p:nvPr/>
        </p:nvCxnSpPr>
        <p:spPr>
          <a:xfrm flipV="1">
            <a:off x="1557867" y="3589865"/>
            <a:ext cx="16933" cy="5757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E7ECFA84-F2C8-4431-B287-EB3DB41F4C9D}"/>
              </a:ext>
            </a:extLst>
          </p:cNvPr>
          <p:cNvCxnSpPr>
            <a:cxnSpLocks/>
            <a:stCxn id="34" idx="0"/>
          </p:cNvCxnSpPr>
          <p:nvPr/>
        </p:nvCxnSpPr>
        <p:spPr>
          <a:xfrm flipV="1">
            <a:off x="2762667" y="3666066"/>
            <a:ext cx="492668" cy="12202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79B29F82-4C5D-49AD-B361-C74AEE20E8B6}"/>
              </a:ext>
            </a:extLst>
          </p:cNvPr>
          <p:cNvCxnSpPr>
            <a:stCxn id="16" idx="7"/>
          </p:cNvCxnSpPr>
          <p:nvPr/>
        </p:nvCxnSpPr>
        <p:spPr>
          <a:xfrm flipV="1">
            <a:off x="4254435" y="2418209"/>
            <a:ext cx="342966" cy="8033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val 60">
            <a:extLst>
              <a:ext uri="{FF2B5EF4-FFF2-40B4-BE49-F238E27FC236}">
                <a16:creationId xmlns:a16="http://schemas.microsoft.com/office/drawing/2014/main" id="{96B314D5-7B88-46BD-8E58-41D23902BB81}"/>
              </a:ext>
            </a:extLst>
          </p:cNvPr>
          <p:cNvSpPr/>
          <p:nvPr/>
        </p:nvSpPr>
        <p:spPr>
          <a:xfrm>
            <a:off x="5187918" y="3413732"/>
            <a:ext cx="1176865" cy="49106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login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2FBEC26A-EDCE-4E24-B234-80DE3C6D89A2}"/>
              </a:ext>
            </a:extLst>
          </p:cNvPr>
          <p:cNvSpPr/>
          <p:nvPr/>
        </p:nvSpPr>
        <p:spPr>
          <a:xfrm>
            <a:off x="7631660" y="4041825"/>
            <a:ext cx="1176865" cy="49106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input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380E002A-47DB-4539-BF48-EB83A14D3CDD}"/>
              </a:ext>
            </a:extLst>
          </p:cNvPr>
          <p:cNvCxnSpPr>
            <a:cxnSpLocks/>
            <a:stCxn id="61" idx="0"/>
          </p:cNvCxnSpPr>
          <p:nvPr/>
        </p:nvCxnSpPr>
        <p:spPr>
          <a:xfrm flipH="1" flipV="1">
            <a:off x="5627759" y="3143152"/>
            <a:ext cx="148592" cy="270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l 70">
            <a:extLst>
              <a:ext uri="{FF2B5EF4-FFF2-40B4-BE49-F238E27FC236}">
                <a16:creationId xmlns:a16="http://schemas.microsoft.com/office/drawing/2014/main" id="{2D4C0956-A646-4324-9E3B-137392AD07A4}"/>
              </a:ext>
            </a:extLst>
          </p:cNvPr>
          <p:cNvSpPr/>
          <p:nvPr/>
        </p:nvSpPr>
        <p:spPr>
          <a:xfrm>
            <a:off x="8015850" y="5256009"/>
            <a:ext cx="1472480" cy="49106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multiple</a:t>
            </a:r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9E4E1E3A-026A-4C5B-BB94-4C214658310A}"/>
              </a:ext>
            </a:extLst>
          </p:cNvPr>
          <p:cNvCxnSpPr>
            <a:cxnSpLocks/>
            <a:stCxn id="65" idx="7"/>
          </p:cNvCxnSpPr>
          <p:nvPr/>
        </p:nvCxnSpPr>
        <p:spPr>
          <a:xfrm flipV="1">
            <a:off x="8636177" y="3019382"/>
            <a:ext cx="1145925" cy="10943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62F124DC-612D-481A-B70B-5054E10966B1}"/>
              </a:ext>
            </a:extLst>
          </p:cNvPr>
          <p:cNvCxnSpPr>
            <a:cxnSpLocks/>
            <a:stCxn id="71" idx="0"/>
          </p:cNvCxnSpPr>
          <p:nvPr/>
        </p:nvCxnSpPr>
        <p:spPr>
          <a:xfrm flipH="1" flipV="1">
            <a:off x="8400364" y="4495685"/>
            <a:ext cx="351726" cy="7603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val 76">
            <a:extLst>
              <a:ext uri="{FF2B5EF4-FFF2-40B4-BE49-F238E27FC236}">
                <a16:creationId xmlns:a16="http://schemas.microsoft.com/office/drawing/2014/main" id="{AA2758F9-75B7-495F-9B32-1D74A8AF5446}"/>
              </a:ext>
            </a:extLst>
          </p:cNvPr>
          <p:cNvSpPr/>
          <p:nvPr/>
        </p:nvSpPr>
        <p:spPr>
          <a:xfrm>
            <a:off x="6898283" y="5980022"/>
            <a:ext cx="1176865" cy="49106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radio</a:t>
            </a:r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C1CEECE5-A955-4DC8-BC93-93510A6646C2}"/>
              </a:ext>
            </a:extLst>
          </p:cNvPr>
          <p:cNvSpPr/>
          <p:nvPr/>
        </p:nvSpPr>
        <p:spPr>
          <a:xfrm>
            <a:off x="3674631" y="5073584"/>
            <a:ext cx="1112000" cy="49106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welcome</a:t>
            </a:r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3E931247-E89D-4480-8725-CB02819509AC}"/>
              </a:ext>
            </a:extLst>
          </p:cNvPr>
          <p:cNvSpPr/>
          <p:nvPr/>
        </p:nvSpPr>
        <p:spPr>
          <a:xfrm>
            <a:off x="10028767" y="5799318"/>
            <a:ext cx="1778000" cy="49106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checkbox</a:t>
            </a:r>
          </a:p>
        </p:txBody>
      </p: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08C9CCF2-5008-49B5-BCC5-E0ED595F89BF}"/>
              </a:ext>
            </a:extLst>
          </p:cNvPr>
          <p:cNvCxnSpPr>
            <a:cxnSpLocks/>
            <a:stCxn id="77" idx="0"/>
            <a:endCxn id="71" idx="2"/>
          </p:cNvCxnSpPr>
          <p:nvPr/>
        </p:nvCxnSpPr>
        <p:spPr>
          <a:xfrm flipV="1">
            <a:off x="7486716" y="5501543"/>
            <a:ext cx="529134" cy="4784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>
            <a:extLst>
              <a:ext uri="{FF2B5EF4-FFF2-40B4-BE49-F238E27FC236}">
                <a16:creationId xmlns:a16="http://schemas.microsoft.com/office/drawing/2014/main" id="{2346AEC7-6E8C-47D7-A3D3-F615BB92520E}"/>
              </a:ext>
            </a:extLst>
          </p:cNvPr>
          <p:cNvSpPr txBox="1"/>
          <p:nvPr/>
        </p:nvSpPr>
        <p:spPr>
          <a:xfrm>
            <a:off x="8783325" y="3914374"/>
            <a:ext cx="194251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-type</a:t>
            </a:r>
          </a:p>
          <a:p>
            <a:r>
              <a:rPr lang="en-US" sz="1400" dirty="0"/>
              <a:t>-</a:t>
            </a:r>
            <a:r>
              <a:rPr lang="en-US" sz="1400" dirty="0" err="1"/>
              <a:t>name:property_id</a:t>
            </a:r>
            <a:endParaRPr lang="en-US" sz="1400" dirty="0"/>
          </a:p>
          <a:p>
            <a:r>
              <a:rPr lang="en-US" sz="1400" dirty="0"/>
              <a:t>-</a:t>
            </a:r>
            <a:r>
              <a:rPr lang="en-US" sz="1400" dirty="0" err="1"/>
              <a:t>tag:HTMLInputElement</a:t>
            </a:r>
            <a:endParaRPr lang="en-US" sz="1400" dirty="0"/>
          </a:p>
          <a:p>
            <a:r>
              <a:rPr lang="en-US" sz="1400" dirty="0"/>
              <a:t>-</a:t>
            </a:r>
            <a:r>
              <a:rPr lang="en-US" sz="1400" dirty="0" err="1"/>
              <a:t>value:string</a:t>
            </a:r>
            <a:endParaRPr lang="en-US" sz="1400" dirty="0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AC925F22-602E-4B8A-8384-37006ADB946A}"/>
              </a:ext>
            </a:extLst>
          </p:cNvPr>
          <p:cNvSpPr txBox="1"/>
          <p:nvPr/>
        </p:nvSpPr>
        <p:spPr>
          <a:xfrm>
            <a:off x="6334949" y="3111801"/>
            <a:ext cx="15099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-email?</a:t>
            </a:r>
          </a:p>
          <a:p>
            <a:r>
              <a:rPr lang="en-US" sz="1200" dirty="0"/>
              <a:t>-password?</a:t>
            </a:r>
          </a:p>
          <a:p>
            <a:r>
              <a:rPr lang="en-US" sz="1200" dirty="0"/>
              <a:t>-welcome()</a:t>
            </a:r>
          </a:p>
          <a:p>
            <a:r>
              <a:rPr lang="en-US" sz="1200" dirty="0"/>
              <a:t>-Is-visitor():bool</a:t>
            </a:r>
          </a:p>
          <a:p>
            <a:r>
              <a:rPr lang="en-US" sz="1200" dirty="0"/>
              <a:t>-</a:t>
            </a:r>
            <a:r>
              <a:rPr lang="en-US" sz="1200" dirty="0" err="1"/>
              <a:t>is-valid:boolen</a:t>
            </a:r>
            <a:r>
              <a:rPr lang="en-US" sz="1200" dirty="0"/>
              <a:t>=false</a:t>
            </a:r>
          </a:p>
        </p:txBody>
      </p: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735A43CA-272E-438C-AB19-D4E7857540FF}"/>
              </a:ext>
            </a:extLst>
          </p:cNvPr>
          <p:cNvCxnSpPr>
            <a:cxnSpLocks/>
          </p:cNvCxnSpPr>
          <p:nvPr/>
        </p:nvCxnSpPr>
        <p:spPr>
          <a:xfrm flipH="1" flipV="1">
            <a:off x="9575849" y="512233"/>
            <a:ext cx="1" cy="812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02BEC064-093E-4195-AA7A-37983424D1D4}"/>
              </a:ext>
            </a:extLst>
          </p:cNvPr>
          <p:cNvCxnSpPr>
            <a:cxnSpLocks/>
          </p:cNvCxnSpPr>
          <p:nvPr/>
        </p:nvCxnSpPr>
        <p:spPr>
          <a:xfrm>
            <a:off x="6355450" y="3221513"/>
            <a:ext cx="60201" cy="13483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9B11F249-0FEF-45A7-AD02-06B6C2B269A7}"/>
              </a:ext>
            </a:extLst>
          </p:cNvPr>
          <p:cNvCxnSpPr>
            <a:cxnSpLocks/>
            <a:endCxn id="4" idx="3"/>
          </p:cNvCxnSpPr>
          <p:nvPr/>
        </p:nvCxnSpPr>
        <p:spPr>
          <a:xfrm flipV="1">
            <a:off x="1845733" y="685852"/>
            <a:ext cx="2123050" cy="22774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F0BE842-CFAA-4207-ADD9-9D4B4FF77695}"/>
              </a:ext>
            </a:extLst>
          </p:cNvPr>
          <p:cNvCxnSpPr>
            <a:cxnSpLocks/>
            <a:stCxn id="89" idx="1"/>
          </p:cNvCxnSpPr>
          <p:nvPr/>
        </p:nvCxnSpPr>
        <p:spPr>
          <a:xfrm flipH="1" flipV="1">
            <a:off x="9488331" y="5577361"/>
            <a:ext cx="800818" cy="2938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887FC7A-522E-4CAC-A826-5E80E8A511CC}"/>
              </a:ext>
            </a:extLst>
          </p:cNvPr>
          <p:cNvCxnSpPr>
            <a:cxnSpLocks/>
            <a:stCxn id="4" idx="5"/>
          </p:cNvCxnSpPr>
          <p:nvPr/>
        </p:nvCxnSpPr>
        <p:spPr>
          <a:xfrm>
            <a:off x="5226019" y="685852"/>
            <a:ext cx="70588" cy="9480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EFDB8879-954F-4DB3-8A39-0222A543E1AC}"/>
              </a:ext>
            </a:extLst>
          </p:cNvPr>
          <p:cNvSpPr txBox="1"/>
          <p:nvPr/>
        </p:nvSpPr>
        <p:spPr>
          <a:xfrm>
            <a:off x="5202111" y="478206"/>
            <a:ext cx="231736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400" dirty="0"/>
          </a:p>
          <a:p>
            <a:r>
              <a:rPr lang="en-US" sz="1400" dirty="0"/>
              <a:t>-</a:t>
            </a:r>
            <a:r>
              <a:rPr lang="en-US" sz="1400" dirty="0" err="1"/>
              <a:t>url</a:t>
            </a:r>
            <a:endParaRPr lang="en-US" sz="1400" dirty="0"/>
          </a:p>
          <a:p>
            <a:r>
              <a:rPr lang="en-US" sz="1400" dirty="0"/>
              <a:t>-</a:t>
            </a:r>
            <a:r>
              <a:rPr lang="en-US" sz="1400" dirty="0" err="1"/>
              <a:t>doc:Document</a:t>
            </a:r>
            <a:endParaRPr lang="en-US" sz="1400" dirty="0"/>
          </a:p>
          <a:p>
            <a:r>
              <a:rPr lang="en-US" sz="1400" dirty="0"/>
              <a:t>-</a:t>
            </a:r>
            <a:r>
              <a:rPr lang="en-US" sz="1400" dirty="0" err="1"/>
              <a:t>query_selector</a:t>
            </a:r>
            <a:r>
              <a:rPr lang="en-US" sz="1400" dirty="0"/>
              <a:t>(</a:t>
            </a:r>
            <a:r>
              <a:rPr lang="en-US" sz="1400" dirty="0" err="1"/>
              <a:t>css</a:t>
            </a:r>
            <a:r>
              <a:rPr lang="en-US" sz="1400" dirty="0"/>
              <a:t>):element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8EC7FA9-632B-4055-A285-097D9D9BA6E1}"/>
              </a:ext>
            </a:extLst>
          </p:cNvPr>
          <p:cNvCxnSpPr>
            <a:cxnSpLocks/>
            <a:stCxn id="6" idx="2"/>
          </p:cNvCxnSpPr>
          <p:nvPr/>
        </p:nvCxnSpPr>
        <p:spPr>
          <a:xfrm flipH="1" flipV="1">
            <a:off x="3700353" y="1222357"/>
            <a:ext cx="265616" cy="9363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520312A0-2EC1-4270-A746-DB387FAC2BDD}"/>
              </a:ext>
            </a:extLst>
          </p:cNvPr>
          <p:cNvSpPr txBox="1"/>
          <p:nvPr/>
        </p:nvSpPr>
        <p:spPr>
          <a:xfrm>
            <a:off x="3761538" y="1355873"/>
            <a:ext cx="11649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-</a:t>
            </a:r>
            <a:r>
              <a:rPr lang="en-US" sz="1400" dirty="0" err="1"/>
              <a:t>win:Window</a:t>
            </a:r>
            <a:endParaRPr lang="en-US" sz="1400" dirty="0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A8DB72C-D17A-488B-B7C8-EDFCBBBCC59D}"/>
              </a:ext>
            </a:extLst>
          </p:cNvPr>
          <p:cNvSpPr/>
          <p:nvPr/>
        </p:nvSpPr>
        <p:spPr>
          <a:xfrm>
            <a:off x="4980122" y="2650697"/>
            <a:ext cx="1176865" cy="49106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popup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4B6BE92A-6FE5-4477-A495-E5A10B6D7391}"/>
              </a:ext>
            </a:extLst>
          </p:cNvPr>
          <p:cNvCxnSpPr>
            <a:cxnSpLocks/>
          </p:cNvCxnSpPr>
          <p:nvPr/>
        </p:nvCxnSpPr>
        <p:spPr>
          <a:xfrm flipH="1" flipV="1">
            <a:off x="5296607" y="2346240"/>
            <a:ext cx="148592" cy="270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A2E1F32C-C989-4E9D-82DB-5704A0250186}"/>
              </a:ext>
            </a:extLst>
          </p:cNvPr>
          <p:cNvCxnSpPr>
            <a:stCxn id="10" idx="6"/>
          </p:cNvCxnSpPr>
          <p:nvPr/>
        </p:nvCxnSpPr>
        <p:spPr>
          <a:xfrm flipV="1">
            <a:off x="7933271" y="1462291"/>
            <a:ext cx="467093" cy="11602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9521F975-7E74-4823-8A87-90E67B67F046}"/>
              </a:ext>
            </a:extLst>
          </p:cNvPr>
          <p:cNvSpPr txBox="1"/>
          <p:nvPr/>
        </p:nvSpPr>
        <p:spPr>
          <a:xfrm>
            <a:off x="8060902" y="2411813"/>
            <a:ext cx="971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</a:t>
            </a:r>
            <a:r>
              <a:rPr lang="en-US" sz="1600" dirty="0"/>
              <a:t>caption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84C0553E-484D-4039-868E-F9DAA27E4732}"/>
              </a:ext>
            </a:extLst>
          </p:cNvPr>
          <p:cNvCxnSpPr>
            <a:cxnSpLocks/>
          </p:cNvCxnSpPr>
          <p:nvPr/>
        </p:nvCxnSpPr>
        <p:spPr>
          <a:xfrm flipH="1" flipV="1">
            <a:off x="8133669" y="2562455"/>
            <a:ext cx="2" cy="4569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DB5F0BB8-BAF3-4320-BD09-DBBAC36E7A0C}"/>
              </a:ext>
            </a:extLst>
          </p:cNvPr>
          <p:cNvCxnSpPr>
            <a:cxnSpLocks/>
          </p:cNvCxnSpPr>
          <p:nvPr/>
        </p:nvCxnSpPr>
        <p:spPr>
          <a:xfrm>
            <a:off x="8863439" y="3977849"/>
            <a:ext cx="0" cy="11540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DDAB6490-136E-41BE-B150-263D57BC37B7}"/>
              </a:ext>
            </a:extLst>
          </p:cNvPr>
          <p:cNvSpPr txBox="1"/>
          <p:nvPr/>
        </p:nvSpPr>
        <p:spPr>
          <a:xfrm>
            <a:off x="9533467" y="429925"/>
            <a:ext cx="202536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-</a:t>
            </a:r>
            <a:r>
              <a:rPr lang="en-US" sz="1400" dirty="0" err="1"/>
              <a:t>add_event_lis</a:t>
            </a:r>
            <a:r>
              <a:rPr lang="en-US" sz="1400" dirty="0"/>
              <a:t>():element</a:t>
            </a:r>
          </a:p>
          <a:p>
            <a:r>
              <a:rPr lang="en-US" sz="1400" dirty="0"/>
              <a:t>-</a:t>
            </a:r>
            <a:r>
              <a:rPr lang="en-US" sz="1400" dirty="0" err="1"/>
              <a:t>page_id:page-id</a:t>
            </a:r>
            <a:endParaRPr lang="en-US" sz="1400" dirty="0"/>
          </a:p>
          <a:p>
            <a:r>
              <a:rPr lang="en-US" sz="1400" dirty="0"/>
              <a:t>-</a:t>
            </a:r>
            <a:r>
              <a:rPr lang="en-US" sz="1400" dirty="0" err="1"/>
              <a:t>Id:element_id</a:t>
            </a:r>
            <a:endParaRPr lang="en-US" sz="1400" dirty="0"/>
          </a:p>
          <a:p>
            <a:r>
              <a:rPr lang="en-US" sz="1400" dirty="0"/>
              <a:t>-</a:t>
            </a:r>
            <a:r>
              <a:rPr lang="en-US" sz="1400" dirty="0" err="1"/>
              <a:t>text_content:bool</a:t>
            </a:r>
            <a:endParaRPr lang="en-US" sz="1400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424A9A6A-7DBD-48CF-824B-18CF1F8C26B8}"/>
              </a:ext>
            </a:extLst>
          </p:cNvPr>
          <p:cNvSpPr txBox="1"/>
          <p:nvPr/>
        </p:nvSpPr>
        <p:spPr>
          <a:xfrm>
            <a:off x="9773692" y="1713559"/>
            <a:ext cx="1846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</a:t>
            </a:r>
            <a:r>
              <a:rPr lang="en-US" dirty="0" err="1"/>
              <a:t>tag:HtmlElement</a:t>
            </a:r>
            <a:endParaRPr lang="en-US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1218EB7-82B4-4D37-A64B-F19576B8C21C}"/>
              </a:ext>
            </a:extLst>
          </p:cNvPr>
          <p:cNvSpPr txBox="1"/>
          <p:nvPr/>
        </p:nvSpPr>
        <p:spPr>
          <a:xfrm>
            <a:off x="770391" y="2161607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-load()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6A9F79C0-18FA-44C7-B824-D2CCEA748C2D}"/>
              </a:ext>
            </a:extLst>
          </p:cNvPr>
          <p:cNvSpPr txBox="1"/>
          <p:nvPr/>
        </p:nvSpPr>
        <p:spPr>
          <a:xfrm>
            <a:off x="2643963" y="2652084"/>
            <a:ext cx="1445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</a:t>
            </a:r>
            <a:r>
              <a:rPr lang="en-US" dirty="0" err="1"/>
              <a:t>win:Window</a:t>
            </a:r>
            <a:endParaRPr lang="en-US" dirty="0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339D624D-CA63-4B70-836D-C972F6AD5A3B}"/>
              </a:ext>
            </a:extLst>
          </p:cNvPr>
          <p:cNvSpPr/>
          <p:nvPr/>
        </p:nvSpPr>
        <p:spPr>
          <a:xfrm>
            <a:off x="3020892" y="6119270"/>
            <a:ext cx="1176865" cy="35574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services</a:t>
            </a:r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18AE3078-DF5F-4816-A05A-769AE3ECB6A8}"/>
              </a:ext>
            </a:extLst>
          </p:cNvPr>
          <p:cNvCxnSpPr>
            <a:cxnSpLocks/>
          </p:cNvCxnSpPr>
          <p:nvPr/>
        </p:nvCxnSpPr>
        <p:spPr>
          <a:xfrm flipH="1" flipV="1">
            <a:off x="4292265" y="3546145"/>
            <a:ext cx="609214" cy="6743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965719C4-E216-4D8D-91D3-05C771CF758E}"/>
              </a:ext>
            </a:extLst>
          </p:cNvPr>
          <p:cNvCxnSpPr>
            <a:cxnSpLocks/>
          </p:cNvCxnSpPr>
          <p:nvPr/>
        </p:nvCxnSpPr>
        <p:spPr>
          <a:xfrm flipV="1">
            <a:off x="5541851" y="1991545"/>
            <a:ext cx="300635" cy="1017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D38A938B-3301-4702-96B4-236CB257232C}"/>
              </a:ext>
            </a:extLst>
          </p:cNvPr>
          <p:cNvCxnSpPr/>
          <p:nvPr/>
        </p:nvCxnSpPr>
        <p:spPr>
          <a:xfrm flipV="1">
            <a:off x="5943600" y="1886524"/>
            <a:ext cx="211671" cy="671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9F8C41DC-6ABB-4E19-BF14-66F173409AB0}"/>
              </a:ext>
            </a:extLst>
          </p:cNvPr>
          <p:cNvCxnSpPr>
            <a:cxnSpLocks/>
          </p:cNvCxnSpPr>
          <p:nvPr/>
        </p:nvCxnSpPr>
        <p:spPr>
          <a:xfrm flipV="1">
            <a:off x="6223621" y="1791678"/>
            <a:ext cx="305543" cy="758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1A4A8E11-3463-4F0D-8868-470D3A1BBDE0}"/>
              </a:ext>
            </a:extLst>
          </p:cNvPr>
          <p:cNvCxnSpPr/>
          <p:nvPr/>
        </p:nvCxnSpPr>
        <p:spPr>
          <a:xfrm flipV="1">
            <a:off x="6620934" y="1698085"/>
            <a:ext cx="277349" cy="754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F51C51A2-6C0B-470A-8404-2411B23B9C53}"/>
              </a:ext>
            </a:extLst>
          </p:cNvPr>
          <p:cNvCxnSpPr/>
          <p:nvPr/>
        </p:nvCxnSpPr>
        <p:spPr>
          <a:xfrm flipV="1">
            <a:off x="6981195" y="1627494"/>
            <a:ext cx="283206" cy="705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AF374962-50D8-4A80-98DA-A2DC09B86CAA}"/>
              </a:ext>
            </a:extLst>
          </p:cNvPr>
          <p:cNvCxnSpPr>
            <a:stCxn id="16" idx="2"/>
          </p:cNvCxnSpPr>
          <p:nvPr/>
        </p:nvCxnSpPr>
        <p:spPr>
          <a:xfrm flipH="1" flipV="1">
            <a:off x="2527449" y="2658531"/>
            <a:ext cx="209368" cy="7366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717B8CEA-9408-4516-AD11-0B025C3B2139}"/>
              </a:ext>
            </a:extLst>
          </p:cNvPr>
          <p:cNvCxnSpPr>
            <a:cxnSpLocks/>
            <a:stCxn id="39" idx="1"/>
            <a:endCxn id="9" idx="4"/>
          </p:cNvCxnSpPr>
          <p:nvPr/>
        </p:nvCxnSpPr>
        <p:spPr>
          <a:xfrm flipH="1" flipV="1">
            <a:off x="5092812" y="4694012"/>
            <a:ext cx="26617" cy="14190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17F5F23A-044B-4CA7-9091-54539B0385D3}"/>
              </a:ext>
            </a:extLst>
          </p:cNvPr>
          <p:cNvCxnSpPr>
            <a:cxnSpLocks/>
          </p:cNvCxnSpPr>
          <p:nvPr/>
        </p:nvCxnSpPr>
        <p:spPr>
          <a:xfrm flipV="1">
            <a:off x="9754585" y="1698085"/>
            <a:ext cx="55034" cy="816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77161D3E-4845-45E9-AE9B-9331F728BC46}"/>
              </a:ext>
            </a:extLst>
          </p:cNvPr>
          <p:cNvCxnSpPr>
            <a:cxnSpLocks/>
            <a:endCxn id="14" idx="1"/>
          </p:cNvCxnSpPr>
          <p:nvPr/>
        </p:nvCxnSpPr>
        <p:spPr>
          <a:xfrm>
            <a:off x="767577" y="2142069"/>
            <a:ext cx="178605" cy="913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>
            <a:extLst>
              <a:ext uri="{FF2B5EF4-FFF2-40B4-BE49-F238E27FC236}">
                <a16:creationId xmlns:a16="http://schemas.microsoft.com/office/drawing/2014/main" id="{1821A26E-AFE1-48B4-BF28-DCAFDB92F913}"/>
              </a:ext>
            </a:extLst>
          </p:cNvPr>
          <p:cNvSpPr txBox="1"/>
          <p:nvPr/>
        </p:nvSpPr>
        <p:spPr>
          <a:xfrm>
            <a:off x="4674421" y="3111801"/>
            <a:ext cx="10534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-Open():Window</a:t>
            </a:r>
          </a:p>
          <a:p>
            <a:r>
              <a:rPr lang="en-US" sz="1000" dirty="0"/>
              <a:t>-close</a:t>
            </a:r>
          </a:p>
        </p:txBody>
      </p: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DC02C09A-1CAE-4902-9756-F0436B0E54C5}"/>
              </a:ext>
            </a:extLst>
          </p:cNvPr>
          <p:cNvCxnSpPr>
            <a:cxnSpLocks/>
          </p:cNvCxnSpPr>
          <p:nvPr/>
        </p:nvCxnSpPr>
        <p:spPr>
          <a:xfrm flipH="1">
            <a:off x="4635252" y="2614819"/>
            <a:ext cx="318400" cy="9313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8" name="Picture 137">
            <a:extLst>
              <a:ext uri="{FF2B5EF4-FFF2-40B4-BE49-F238E27FC236}">
                <a16:creationId xmlns:a16="http://schemas.microsoft.com/office/drawing/2014/main" id="{A0C2D472-A340-4C93-8960-82ECF7D3B4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0371" y="2708261"/>
            <a:ext cx="1048181" cy="384366"/>
          </a:xfrm>
          <a:prstGeom prst="rect">
            <a:avLst/>
          </a:prstGeom>
        </p:spPr>
      </p:pic>
      <p:sp>
        <p:nvSpPr>
          <p:cNvPr id="139" name="TextBox 138">
            <a:extLst>
              <a:ext uri="{FF2B5EF4-FFF2-40B4-BE49-F238E27FC236}">
                <a16:creationId xmlns:a16="http://schemas.microsoft.com/office/drawing/2014/main" id="{F703421C-A938-457B-99AD-48CB6BF2A46E}"/>
              </a:ext>
            </a:extLst>
          </p:cNvPr>
          <p:cNvSpPr txBox="1"/>
          <p:nvPr/>
        </p:nvSpPr>
        <p:spPr>
          <a:xfrm>
            <a:off x="5135452" y="2664529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popup</a:t>
            </a:r>
          </a:p>
        </p:txBody>
      </p:sp>
      <p:pic>
        <p:nvPicPr>
          <p:cNvPr id="140" name="Picture 139">
            <a:extLst>
              <a:ext uri="{FF2B5EF4-FFF2-40B4-BE49-F238E27FC236}">
                <a16:creationId xmlns:a16="http://schemas.microsoft.com/office/drawing/2014/main" id="{88325522-20DA-4698-BA65-A0822203F7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7315" y="1976093"/>
            <a:ext cx="1386272" cy="392979"/>
          </a:xfrm>
          <a:prstGeom prst="rect">
            <a:avLst/>
          </a:prstGeom>
        </p:spPr>
      </p:pic>
      <p:sp>
        <p:nvSpPr>
          <p:cNvPr id="141" name="TextBox 140">
            <a:extLst>
              <a:ext uri="{FF2B5EF4-FFF2-40B4-BE49-F238E27FC236}">
                <a16:creationId xmlns:a16="http://schemas.microsoft.com/office/drawing/2014/main" id="{5494F7A1-959A-4A3B-A120-79D293158DCB}"/>
              </a:ext>
            </a:extLst>
          </p:cNvPr>
          <p:cNvSpPr txBox="1"/>
          <p:nvPr/>
        </p:nvSpPr>
        <p:spPr>
          <a:xfrm>
            <a:off x="4389233" y="1967626"/>
            <a:ext cx="639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page</a:t>
            </a:r>
          </a:p>
        </p:txBody>
      </p: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049643A0-DFCE-4B6B-8724-B8F237C73895}"/>
              </a:ext>
            </a:extLst>
          </p:cNvPr>
          <p:cNvCxnSpPr>
            <a:stCxn id="54" idx="1"/>
            <a:endCxn id="54" idx="1"/>
          </p:cNvCxnSpPr>
          <p:nvPr/>
        </p:nvCxnSpPr>
        <p:spPr>
          <a:xfrm>
            <a:off x="9773692" y="189822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2C5E9D41-9757-4C81-8FBC-F418E6318E73}"/>
              </a:ext>
            </a:extLst>
          </p:cNvPr>
          <p:cNvCxnSpPr>
            <a:stCxn id="54" idx="1"/>
            <a:endCxn id="54" idx="1"/>
          </p:cNvCxnSpPr>
          <p:nvPr/>
        </p:nvCxnSpPr>
        <p:spPr>
          <a:xfrm>
            <a:off x="9773692" y="189822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>
            <a:extLst>
              <a:ext uri="{FF2B5EF4-FFF2-40B4-BE49-F238E27FC236}">
                <a16:creationId xmlns:a16="http://schemas.microsoft.com/office/drawing/2014/main" id="{016A4651-D0E6-4AB1-97F4-66EB00BEEC71}"/>
              </a:ext>
            </a:extLst>
          </p:cNvPr>
          <p:cNvSpPr/>
          <p:nvPr/>
        </p:nvSpPr>
        <p:spPr>
          <a:xfrm>
            <a:off x="7227326" y="3066534"/>
            <a:ext cx="1778000" cy="59953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fieldset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40E4834-07B6-4948-886A-BDE697F894D5}"/>
              </a:ext>
            </a:extLst>
          </p:cNvPr>
          <p:cNvSpPr txBox="1"/>
          <p:nvPr/>
        </p:nvSpPr>
        <p:spPr>
          <a:xfrm>
            <a:off x="5178849" y="4715159"/>
            <a:ext cx="11665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Show-services()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2A12F4F-27CF-4758-AA26-145E1FE4AB2A}"/>
              </a:ext>
            </a:extLst>
          </p:cNvPr>
          <p:cNvCxnSpPr/>
          <p:nvPr/>
        </p:nvCxnSpPr>
        <p:spPr>
          <a:xfrm>
            <a:off x="5226019" y="4495685"/>
            <a:ext cx="0" cy="6361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4E752E1D-DDF2-4D83-9F47-F04354BCE047}"/>
              </a:ext>
            </a:extLst>
          </p:cNvPr>
          <p:cNvSpPr/>
          <p:nvPr/>
        </p:nvSpPr>
        <p:spPr>
          <a:xfrm>
            <a:off x="4504379" y="4202945"/>
            <a:ext cx="1176865" cy="49106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visitor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C0768B53-D4FB-4EDE-9A1A-B7A242C69BF3}"/>
              </a:ext>
            </a:extLst>
          </p:cNvPr>
          <p:cNvSpPr/>
          <p:nvPr/>
        </p:nvSpPr>
        <p:spPr>
          <a:xfrm>
            <a:off x="3176824" y="4137017"/>
            <a:ext cx="1176865" cy="49106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section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9123FE9-9600-4671-9339-C3F1C75F68E8}"/>
              </a:ext>
            </a:extLst>
          </p:cNvPr>
          <p:cNvSpPr/>
          <p:nvPr/>
        </p:nvSpPr>
        <p:spPr>
          <a:xfrm>
            <a:off x="385233" y="5980022"/>
            <a:ext cx="1112000" cy="3531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login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8A2D148-F5F6-4153-BCEB-6133863FBAC0}"/>
              </a:ext>
            </a:extLst>
          </p:cNvPr>
          <p:cNvSpPr txBox="1"/>
          <p:nvPr/>
        </p:nvSpPr>
        <p:spPr>
          <a:xfrm>
            <a:off x="5262516" y="5494335"/>
            <a:ext cx="13621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-activate-services()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F53CC5CC-C221-4A64-9C04-53EE5B686ADC}"/>
              </a:ext>
            </a:extLst>
          </p:cNvPr>
          <p:cNvSpPr/>
          <p:nvPr/>
        </p:nvSpPr>
        <p:spPr>
          <a:xfrm>
            <a:off x="4947081" y="6041127"/>
            <a:ext cx="1176865" cy="49106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user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92C48C91-DC7D-4647-827F-89FC56F4993E}"/>
              </a:ext>
            </a:extLst>
          </p:cNvPr>
          <p:cNvCxnSpPr>
            <a:stCxn id="31" idx="7"/>
            <a:endCxn id="34" idx="3"/>
          </p:cNvCxnSpPr>
          <p:nvPr/>
        </p:nvCxnSpPr>
        <p:spPr>
          <a:xfrm flipV="1">
            <a:off x="1334384" y="5305470"/>
            <a:ext cx="1012198" cy="7262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F3FF2B46-5CAE-44F4-9D84-F244AED73029}"/>
              </a:ext>
            </a:extLst>
          </p:cNvPr>
          <p:cNvCxnSpPr>
            <a:stCxn id="16" idx="4"/>
            <a:endCxn id="22" idx="0"/>
          </p:cNvCxnSpPr>
          <p:nvPr/>
        </p:nvCxnSpPr>
        <p:spPr>
          <a:xfrm>
            <a:off x="3625817" y="3640665"/>
            <a:ext cx="139440" cy="4963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2BBB78D7-3763-4B53-892C-42B22F72EBB4}"/>
              </a:ext>
            </a:extLst>
          </p:cNvPr>
          <p:cNvCxnSpPr>
            <a:cxnSpLocks/>
            <a:endCxn id="22" idx="4"/>
          </p:cNvCxnSpPr>
          <p:nvPr/>
        </p:nvCxnSpPr>
        <p:spPr>
          <a:xfrm flipH="1" flipV="1">
            <a:off x="3765257" y="4628084"/>
            <a:ext cx="200712" cy="445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B0E369DC-6FA1-4D3A-89E6-AFED5001DC5F}"/>
              </a:ext>
            </a:extLst>
          </p:cNvPr>
          <p:cNvCxnSpPr/>
          <p:nvPr/>
        </p:nvCxnSpPr>
        <p:spPr>
          <a:xfrm flipV="1">
            <a:off x="3779846" y="5563649"/>
            <a:ext cx="254154" cy="5683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6A32F0F8-EEE5-49AA-9E31-CADFF0328366}"/>
              </a:ext>
            </a:extLst>
          </p:cNvPr>
          <p:cNvCxnSpPr/>
          <p:nvPr/>
        </p:nvCxnSpPr>
        <p:spPr>
          <a:xfrm flipV="1">
            <a:off x="5327772" y="5501542"/>
            <a:ext cx="0" cy="611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E53C1FAB-1409-4FA3-9E6D-461C7C699C86}"/>
              </a:ext>
            </a:extLst>
          </p:cNvPr>
          <p:cNvSpPr txBox="1"/>
          <p:nvPr/>
        </p:nvSpPr>
        <p:spPr>
          <a:xfrm>
            <a:off x="3233" y="110121"/>
            <a:ext cx="2005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Outlook-16/9/2020</a:t>
            </a: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74B78B72-2A5A-4F83-A44F-9196C62DB262}"/>
              </a:ext>
            </a:extLst>
          </p:cNvPr>
          <p:cNvCxnSpPr>
            <a:endCxn id="29" idx="2"/>
          </p:cNvCxnSpPr>
          <p:nvPr/>
        </p:nvCxnSpPr>
        <p:spPr>
          <a:xfrm>
            <a:off x="4884549" y="2861353"/>
            <a:ext cx="95573" cy="348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8091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2779</TotalTime>
  <Words>128</Words>
  <Application>Microsoft Office PowerPoint</Application>
  <PresentationFormat>Widescreen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40</cp:revision>
  <cp:lastPrinted>2020-09-14T14:00:53Z</cp:lastPrinted>
  <dcterms:created xsi:type="dcterms:W3CDTF">2020-09-10T10:55:33Z</dcterms:created>
  <dcterms:modified xsi:type="dcterms:W3CDTF">2020-09-16T06:45:02Z</dcterms:modified>
</cp:coreProperties>
</file>